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9" r:id="rId12"/>
    <p:sldId id="274" r:id="rId13"/>
    <p:sldId id="270" r:id="rId14"/>
    <p:sldId id="272" r:id="rId15"/>
    <p:sldId id="286" r:id="rId16"/>
    <p:sldId id="277" r:id="rId17"/>
    <p:sldId id="278" r:id="rId18"/>
    <p:sldId id="279" r:id="rId19"/>
    <p:sldId id="280" r:id="rId20"/>
    <p:sldId id="281" r:id="rId21"/>
    <p:sldId id="275" r:id="rId22"/>
    <p:sldId id="276" r:id="rId23"/>
    <p:sldId id="282" r:id="rId24"/>
    <p:sldId id="283" r:id="rId25"/>
    <p:sldId id="284" r:id="rId26"/>
    <p:sldId id="285" r:id="rId27"/>
    <p:sldId id="289" r:id="rId28"/>
    <p:sldId id="287" r:id="rId29"/>
    <p:sldId id="28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5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0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5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1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3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5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2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3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4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8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545F-3015-421F-A643-43BCC79A269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5882-11AB-445A-B566-72613F6C5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6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2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2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1382" y="655591"/>
            <a:ext cx="8846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</a:t>
            </a:r>
          </a:p>
          <a:p>
            <a:pPr algn="ctr"/>
            <a:r>
              <a:rPr lang="ru-RU" sz="48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2017-2018 учебный год </a:t>
            </a:r>
          </a:p>
          <a:p>
            <a:pPr algn="ctr"/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Полянской Оксаны Сергеевны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478" y="238643"/>
            <a:ext cx="11809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Детский сад «Солнышко» села Солнечная Долина городского округа Судак</a:t>
            </a:r>
          </a:p>
        </p:txBody>
      </p:sp>
    </p:spTree>
    <p:extLst>
      <p:ext uri="{BB962C8B-B14F-4D97-AF65-F5344CB8AC3E}">
        <p14:creationId xmlns:p14="http://schemas.microsoft.com/office/powerpoint/2010/main" val="22411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68" y="1"/>
            <a:ext cx="1314030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67" y="3259649"/>
            <a:ext cx="6176074" cy="3474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6" y="3979899"/>
            <a:ext cx="4745063" cy="2669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196233" y="468304"/>
            <a:ext cx="30009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очень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постараться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 восторг и труд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рисунки оживятся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точнее - оживут.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89" y="870849"/>
            <a:ext cx="5668047" cy="3190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" r="39018" b="14512"/>
          <a:stretch/>
        </p:blipFill>
        <p:spPr>
          <a:xfrm>
            <a:off x="5585129" y="854671"/>
            <a:ext cx="3611104" cy="287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63852" y="85230"/>
            <a:ext cx="8865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творческие дети</a:t>
            </a:r>
          </a:p>
        </p:txBody>
      </p:sp>
    </p:spTree>
    <p:extLst>
      <p:ext uri="{BB962C8B-B14F-4D97-AF65-F5344CB8AC3E}">
        <p14:creationId xmlns:p14="http://schemas.microsoft.com/office/powerpoint/2010/main" val="24286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3444" cy="2859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646" y="-1999282"/>
            <a:ext cx="15873050" cy="8857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-626" r="-10848" b="-835"/>
          <a:stretch/>
        </p:blipFill>
        <p:spPr>
          <a:xfrm>
            <a:off x="6292078" y="0"/>
            <a:ext cx="5446361" cy="3552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38" y="3141937"/>
            <a:ext cx="5788136" cy="3655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3" y="0"/>
            <a:ext cx="5039231" cy="320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2388"/>
            <a:ext cx="5950303" cy="3347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6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69" y="2453936"/>
            <a:ext cx="7370306" cy="414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59213"/>
            <a:ext cx="6344834" cy="3568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99295" y="2671891"/>
            <a:ext cx="4081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с родителями:</a:t>
            </a:r>
          </a:p>
          <a:p>
            <a:r>
              <a:rPr lang="ru-RU" dirty="0"/>
              <a:t>Выставка рисунков ко дню космонавтики.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29164" y="2453936"/>
            <a:ext cx="3438601" cy="38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НОД Лепка «Грачи прилетели</a:t>
            </a:r>
            <a:r>
              <a:rPr lang="ru-RU" dirty="0" smtClean="0"/>
              <a:t>»                          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48721"/>
            <a:ext cx="5935420" cy="3338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924665" y="3693782"/>
            <a:ext cx="317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НОД Лепка «Грачи прилетели»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47205" y="3244334"/>
            <a:ext cx="810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ФЭМП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0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8" y="228798"/>
            <a:ext cx="6653939" cy="374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11" y="2504190"/>
            <a:ext cx="6670299" cy="408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028489" y="178232"/>
            <a:ext cx="4905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003" y="454619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057" y="420043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Возле самой границы овраг,</a:t>
            </a:r>
          </a:p>
          <a:p>
            <a:r>
              <a:rPr lang="ru-RU" sz="2800" dirty="0" smtClean="0"/>
              <a:t>Может в чаще скрывается враг.</a:t>
            </a:r>
          </a:p>
          <a:p>
            <a:r>
              <a:rPr lang="ru-RU" sz="2800" dirty="0" smtClean="0"/>
              <a:t>Но каких бы ни встретил врагов,</a:t>
            </a:r>
          </a:p>
          <a:p>
            <a:r>
              <a:rPr lang="ru-RU" sz="2800" dirty="0" smtClean="0"/>
              <a:t>Дать отпор пограничник готов.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87891" y="228798"/>
            <a:ext cx="39088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C000"/>
                </a:solidFill>
                <a:latin typeface="+mj-lt"/>
              </a:rPr>
              <a:t>Любим   очень                                    </a:t>
            </a:r>
          </a:p>
          <a:p>
            <a:r>
              <a:rPr lang="ru-RU" sz="4400" b="1" i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ru-RU" sz="4400" b="1" i="1" dirty="0" smtClean="0">
                <a:solidFill>
                  <a:srgbClr val="FFC000"/>
                </a:solidFill>
                <a:latin typeface="+mj-lt"/>
              </a:rPr>
              <a:t>        мы                                         </a:t>
            </a:r>
          </a:p>
          <a:p>
            <a:r>
              <a:rPr lang="ru-RU" sz="4400" b="1" i="1" dirty="0" smtClean="0">
                <a:solidFill>
                  <a:srgbClr val="FFC000"/>
                </a:solidFill>
                <a:latin typeface="+mj-lt"/>
              </a:rPr>
              <a:t>      играть</a:t>
            </a:r>
            <a:endParaRPr lang="ru-RU" sz="4400" b="1" i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4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38" y="0"/>
            <a:ext cx="12308237" cy="68649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20" y="85240"/>
            <a:ext cx="6185545" cy="347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732" b="-891"/>
          <a:stretch/>
        </p:blipFill>
        <p:spPr>
          <a:xfrm rot="5400000">
            <a:off x="7103604" y="1560811"/>
            <a:ext cx="4912964" cy="428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" y="2835222"/>
            <a:ext cx="6981986" cy="392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98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-882"/>
          <a:stretch/>
        </p:blipFill>
        <p:spPr>
          <a:xfrm>
            <a:off x="4605930" y="2417735"/>
            <a:ext cx="6679418" cy="4362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33899" r="565" b="19887"/>
          <a:stretch/>
        </p:blipFill>
        <p:spPr>
          <a:xfrm>
            <a:off x="255722" y="213100"/>
            <a:ext cx="8097864" cy="316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5722" y="3533614"/>
            <a:ext cx="4448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зарядку любим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очень, 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аждый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хочет, 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наем мы,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для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-912" r="34259"/>
          <a:stretch/>
        </p:blipFill>
        <p:spPr>
          <a:xfrm>
            <a:off x="8951561" y="213100"/>
            <a:ext cx="2952427" cy="3432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84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68" y="-132985"/>
            <a:ext cx="12319968" cy="6990985"/>
          </a:xfrm>
        </p:spPr>
      </p:pic>
      <p:sp>
        <p:nvSpPr>
          <p:cNvPr id="5" name="Прямоугольник 4"/>
          <p:cNvSpPr/>
          <p:nvPr/>
        </p:nvSpPr>
        <p:spPr>
          <a:xfrm>
            <a:off x="135787" y="38747"/>
            <a:ext cx="113872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 мы играем и здоровье укрепляем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" y="2749013"/>
            <a:ext cx="6488622" cy="364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4" t="11075" r="16787" b="28405"/>
          <a:stretch/>
        </p:blipFill>
        <p:spPr>
          <a:xfrm>
            <a:off x="223610" y="808188"/>
            <a:ext cx="6324423" cy="364229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-2978" r="11364" b="879"/>
          <a:stretch/>
        </p:blipFill>
        <p:spPr>
          <a:xfrm rot="5400000">
            <a:off x="6492989" y="953519"/>
            <a:ext cx="5311238" cy="5025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76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6388" y="1587839"/>
            <a:ext cx="6150677" cy="3459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" r="21674"/>
          <a:stretch/>
        </p:blipFill>
        <p:spPr>
          <a:xfrm>
            <a:off x="4149667" y="513823"/>
            <a:ext cx="7582549" cy="5462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62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1" t="22260" r="25573" b="15141"/>
          <a:stretch/>
        </p:blipFill>
        <p:spPr>
          <a:xfrm>
            <a:off x="6288866" y="1934989"/>
            <a:ext cx="5751493" cy="441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" y="246824"/>
            <a:ext cx="6929463" cy="389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60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92" y="228115"/>
            <a:ext cx="10009322" cy="5630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5" r="14780"/>
          <a:stretch/>
        </p:blipFill>
        <p:spPr>
          <a:xfrm>
            <a:off x="394347" y="3331192"/>
            <a:ext cx="5269424" cy="3015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13480"/>
          <a:stretch/>
        </p:blipFill>
        <p:spPr>
          <a:xfrm>
            <a:off x="6178289" y="3331192"/>
            <a:ext cx="5751686" cy="3015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90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653"/>
            <a:ext cx="12192001" cy="74903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1187" y="121215"/>
            <a:ext cx="5666808" cy="1746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группа «Радуга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" b="16937"/>
          <a:stretch/>
        </p:blipFill>
        <p:spPr>
          <a:xfrm>
            <a:off x="295607" y="905479"/>
            <a:ext cx="7555771" cy="4340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051369" y="674176"/>
            <a:ext cx="39443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Многоцветие детишек в группе «Радуга» большой,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Рой девчонок и мальчишек, а девиз у нас такой: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здоровым и веселым, рисовать и петь учись.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друзей и старших, и взрослеть не торопись!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0"/>
            <a:ext cx="12246244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0" y="-85321"/>
            <a:ext cx="2812942" cy="281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t="19972" r="-361" b="-22514"/>
          <a:stretch/>
        </p:blipFill>
        <p:spPr>
          <a:xfrm>
            <a:off x="112363" y="0"/>
            <a:ext cx="6462793" cy="363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-242" r="2" b="-1"/>
          <a:stretch/>
        </p:blipFill>
        <p:spPr>
          <a:xfrm>
            <a:off x="6641024" y="240224"/>
            <a:ext cx="5436904" cy="422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3" r="-34"/>
          <a:stretch/>
        </p:blipFill>
        <p:spPr>
          <a:xfrm>
            <a:off x="77491" y="2510725"/>
            <a:ext cx="7795647" cy="409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4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4" y="643179"/>
            <a:ext cx="9616699" cy="54093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8712" y="-38744"/>
            <a:ext cx="1155398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масленичной неделе мы блинчиков захотели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6" y="968644"/>
            <a:ext cx="4999490" cy="37350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82" y="2657959"/>
            <a:ext cx="6378411" cy="3587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4692" y="193729"/>
            <a:ext cx="11042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</a:rPr>
              <a:t>Приняли активное участие  в спортивных                      </a:t>
            </a:r>
          </a:p>
          <a:p>
            <a:pPr algn="ctr"/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развлечениях</a:t>
            </a:r>
            <a:endParaRPr lang="ru-R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390" cy="6866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6" t="7424" r="1176" b="19206"/>
          <a:stretch/>
        </p:blipFill>
        <p:spPr>
          <a:xfrm>
            <a:off x="3931404" y="1100066"/>
            <a:ext cx="8260596" cy="500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600A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07881" y="129172"/>
            <a:ext cx="9754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Праздничный </a:t>
            </a:r>
            <a:r>
              <a:rPr lang="ru-RU" sz="5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концерт </a:t>
            </a:r>
            <a:r>
              <a:rPr lang="ru-RU" sz="54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8 </a:t>
            </a:r>
            <a:r>
              <a:rPr lang="ru-RU" sz="5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марта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9" y="3076415"/>
            <a:ext cx="3689300" cy="263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32880" y="1376795"/>
            <a:ext cx="3439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2"/>
                </a:solidFill>
              </a:rPr>
              <a:t>Рисование</a:t>
            </a:r>
            <a:r>
              <a:rPr lang="ru-RU" sz="3200" i="1" dirty="0" smtClean="0"/>
              <a:t> </a:t>
            </a:r>
          </a:p>
          <a:p>
            <a:r>
              <a:rPr lang="ru-RU" sz="3200" dirty="0" smtClean="0">
                <a:solidFill>
                  <a:srgbClr val="D600A8"/>
                </a:solidFill>
              </a:rPr>
              <a:t>«Мама милая                     </a:t>
            </a:r>
          </a:p>
          <a:p>
            <a:r>
              <a:rPr lang="ru-RU" sz="3200" dirty="0">
                <a:solidFill>
                  <a:srgbClr val="D600A8"/>
                </a:solidFill>
              </a:rPr>
              <a:t> </a:t>
            </a:r>
            <a:r>
              <a:rPr lang="ru-RU" sz="3200" dirty="0" smtClean="0">
                <a:solidFill>
                  <a:srgbClr val="D600A8"/>
                </a:solidFill>
              </a:rPr>
              <a:t>                      моя»</a:t>
            </a:r>
            <a:endParaRPr lang="ru-RU" sz="3200" dirty="0">
              <a:solidFill>
                <a:srgbClr val="D60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71"/>
            <a:ext cx="1243739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b="7684"/>
          <a:stretch/>
        </p:blipFill>
        <p:spPr>
          <a:xfrm>
            <a:off x="56961" y="263471"/>
            <a:ext cx="4047639" cy="433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23289" y="400391"/>
            <a:ext cx="23169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Ничто не забыто!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8" t="1017" r="-45508" b="-1017"/>
          <a:stretch/>
        </p:blipFill>
        <p:spPr>
          <a:xfrm>
            <a:off x="6989736" y="263471"/>
            <a:ext cx="8916692" cy="668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t="19435" r="819" b="22373"/>
          <a:stretch/>
        </p:blipFill>
        <p:spPr>
          <a:xfrm>
            <a:off x="1468464" y="3218407"/>
            <a:ext cx="7826646" cy="363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87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39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6" y="720671"/>
            <a:ext cx="5579390" cy="3138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7466" y="144666"/>
            <a:ext cx="9740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неделя иммунизации-2018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12542" r="24746"/>
          <a:stretch/>
        </p:blipFill>
        <p:spPr>
          <a:xfrm>
            <a:off x="5248013" y="842932"/>
            <a:ext cx="6989736" cy="517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6" y="3980159"/>
            <a:ext cx="4900906" cy="2756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62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33108"/>
          <a:stretch/>
        </p:blipFill>
        <p:spPr>
          <a:xfrm>
            <a:off x="4928790" y="128409"/>
            <a:ext cx="6441196" cy="3776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0970" y="2510726"/>
            <a:ext cx="7431438" cy="97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родителей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27297" r="16561" b="9979"/>
          <a:stretch/>
        </p:blipFill>
        <p:spPr>
          <a:xfrm>
            <a:off x="170479" y="2690927"/>
            <a:ext cx="5819615" cy="37486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063" y="292894"/>
            <a:ext cx="4476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«Трудные задачи мы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решаем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невозможные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чуть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дольше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31772" y="5925548"/>
            <a:ext cx="363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Совместная деятельность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7074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53" y="1090076"/>
            <a:ext cx="7951238" cy="5012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" y="937647"/>
            <a:ext cx="4229423" cy="563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664863" y="477888"/>
            <a:ext cx="5883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Республиканский конкурс рисунков «Мир глазами детей»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9263" y="485642"/>
            <a:ext cx="3753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«Созвездие талантливых дошколят»</a:t>
            </a:r>
          </a:p>
        </p:txBody>
      </p:sp>
    </p:spTree>
    <p:extLst>
      <p:ext uri="{BB962C8B-B14F-4D97-AF65-F5344CB8AC3E}">
        <p14:creationId xmlns:p14="http://schemas.microsoft.com/office/powerpoint/2010/main" val="25544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17136"/>
          <a:stretch/>
        </p:blipFill>
        <p:spPr>
          <a:xfrm>
            <a:off x="4626243" y="3018475"/>
            <a:ext cx="5184855" cy="3503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2465" r="8964" b="18804"/>
          <a:stretch/>
        </p:blipFill>
        <p:spPr>
          <a:xfrm>
            <a:off x="154983" y="278969"/>
            <a:ext cx="5300420" cy="495170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b="267"/>
          <a:stretch/>
        </p:blipFill>
        <p:spPr>
          <a:xfrm rot="5400000">
            <a:off x="9050208" y="574378"/>
            <a:ext cx="3447014" cy="2505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525146" y="449451"/>
            <a:ext cx="39288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девиз: </a:t>
            </a:r>
            <a:endParaRPr lang="ru-RU" sz="32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«Делай,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и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будь,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будет…»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6424" y="4739927"/>
            <a:ext cx="8059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/>
              <a:t>ПРОДОЛЖЕНИЕ СЛЕДУЕТ…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90701" y="2484911"/>
            <a:ext cx="76529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785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06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r="38357"/>
          <a:stretch/>
        </p:blipFill>
        <p:spPr>
          <a:xfrm rot="5400000">
            <a:off x="172344" y="437257"/>
            <a:ext cx="3483836" cy="307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-1" b="-69"/>
          <a:stretch/>
        </p:blipFill>
        <p:spPr>
          <a:xfrm rot="5400000">
            <a:off x="8656834" y="1117995"/>
            <a:ext cx="3996693" cy="2760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28" y="2402901"/>
            <a:ext cx="5521533" cy="418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416322" y="159864"/>
            <a:ext cx="57020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Присвоена квалификация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ДЕТЕЙ ДОШКОЛЬНОГО ВОЗРАСТА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4611" y="82024"/>
            <a:ext cx="903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в группе: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9" y="542576"/>
            <a:ext cx="5469454" cy="307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97" y="775558"/>
            <a:ext cx="5165459" cy="290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7" y="3619144"/>
            <a:ext cx="5419039" cy="304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36" y="3548791"/>
            <a:ext cx="5165459" cy="290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1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800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9" t="-557"/>
          <a:stretch/>
        </p:blipFill>
        <p:spPr>
          <a:xfrm rot="5400000">
            <a:off x="-834505" y="1100772"/>
            <a:ext cx="6073324" cy="387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3" y="0"/>
            <a:ext cx="6011618" cy="3381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45" y="3670434"/>
            <a:ext cx="5153186" cy="2898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26" y="3036662"/>
            <a:ext cx="5032376" cy="3134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81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5650" y="1650977"/>
            <a:ext cx="6451123" cy="362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1710" y="1214754"/>
            <a:ext cx="5765799" cy="368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9556" y="1504508"/>
            <a:ext cx="6091434" cy="370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523"/>
          <a:stretch/>
        </p:blipFill>
        <p:spPr>
          <a:xfrm>
            <a:off x="2992939" y="3530770"/>
            <a:ext cx="6478292" cy="3110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68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05" y="170481"/>
            <a:ext cx="6612610" cy="3719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5" y="2828442"/>
            <a:ext cx="6788257" cy="3818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81385" y="395208"/>
            <a:ext cx="4137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Самостоятельная игровая деятельность детей</a:t>
            </a:r>
          </a:p>
        </p:txBody>
      </p:sp>
    </p:spTree>
    <p:extLst>
      <p:ext uri="{BB962C8B-B14F-4D97-AF65-F5344CB8AC3E}">
        <p14:creationId xmlns:p14="http://schemas.microsoft.com/office/powerpoint/2010/main" val="32012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3992" cy="68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b="1725"/>
          <a:stretch/>
        </p:blipFill>
        <p:spPr>
          <a:xfrm>
            <a:off x="356461" y="340962"/>
            <a:ext cx="5171268" cy="3394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8" y="2171466"/>
            <a:ext cx="7702658" cy="4332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641382" y="193729"/>
            <a:ext cx="626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большим строительным конструктором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играем неизменно,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стену очень-очень длинную,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над нею - башню непременно!</a:t>
            </a:r>
          </a:p>
        </p:txBody>
      </p:sp>
    </p:spTree>
    <p:extLst>
      <p:ext uri="{BB962C8B-B14F-4D97-AF65-F5344CB8AC3E}">
        <p14:creationId xmlns:p14="http://schemas.microsoft.com/office/powerpoint/2010/main" val="31130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301</Words>
  <Application>Microsoft Office PowerPoint</Application>
  <PresentationFormat>Широкоэкранный</PresentationFormat>
  <Paragraphs>78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проделанной работе воспитателя Полянской О.С.</dc:title>
  <dc:creator>оксана дудина</dc:creator>
  <cp:lastModifiedBy>оксана дудина</cp:lastModifiedBy>
  <cp:revision>81</cp:revision>
  <dcterms:created xsi:type="dcterms:W3CDTF">2018-06-05T09:02:22Z</dcterms:created>
  <dcterms:modified xsi:type="dcterms:W3CDTF">2018-06-06T08:11:54Z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2572577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