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171440"/>
            <a:ext cx="7851648" cy="1828800"/>
          </a:xfrm>
        </p:spPr>
        <p:txBody>
          <a:bodyPr/>
          <a:lstStyle/>
          <a:p>
            <a:r>
              <a:rPr lang="ru-RU" dirty="0" smtClean="0"/>
              <a:t>Семинар- практикум «Магия </a:t>
            </a:r>
            <a:r>
              <a:rPr lang="ru-RU" dirty="0" err="1" smtClean="0"/>
              <a:t>арт</a:t>
            </a:r>
            <a:r>
              <a:rPr lang="ru-RU" dirty="0" smtClean="0"/>
              <a:t>- терапии»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898" y="5676928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Муслимова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Э.И.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23209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685804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«Цветное дыхание»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389120"/>
          </a:xfrm>
        </p:spPr>
        <p:txBody>
          <a:bodyPr/>
          <a:lstStyle/>
          <a:p>
            <a:r>
              <a:rPr lang="ru-RU" dirty="0" smtClean="0"/>
              <a:t>Сядьте, пожалуйста, поудобнее, расслабьтесь, закройте гла­за, минуту последите за своим дыханием. А теперь отметьте место в теле, которое болит, или проблемную зону и представь­те, что па вдохе в это место вы вдыхаете белый или золотой цвет, а выдыхаете всякую грязь. И так дышим пару минут.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Разыграть сказку </a:t>
            </a:r>
            <a:br>
              <a:rPr lang="ru-RU" b="1" dirty="0" smtClean="0"/>
            </a:br>
            <a:r>
              <a:rPr lang="ru-RU" b="1" dirty="0" smtClean="0"/>
              <a:t>«Теремок»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Но </a:t>
            </a:r>
            <a:r>
              <a:rPr lang="ru-RU" dirty="0" smtClean="0"/>
              <a:t>я предлагаю вам рассмотреть сказку «Теремок» с шуточной стороны. «В этой сказке главный герой – не Мышка, не Медведь, а сам Терем. Его личность описывают следующая строчка: «Он не низок, не высок». Словом, ни то ни се. Самооценка у Теремка сильно занижена, поэтому он пускает к себе всех подряд. И в итоге, разваливается».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Упражнение «Дерево счастья»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389120"/>
          </a:xfrm>
        </p:spPr>
        <p:txBody>
          <a:bodyPr/>
          <a:lstStyle/>
          <a:p>
            <a:r>
              <a:rPr lang="ru-RU" dirty="0" smtClean="0"/>
              <a:t>        Все участники делятся на 2 группы. Каждой группе дается половина ватмана. Каждый участник рисует свой страх у себя на листе (на планшетке). Вырезает и приклеивает на ватман своей команды.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389120"/>
          </a:xfrm>
        </p:spPr>
        <p:txBody>
          <a:bodyPr/>
          <a:lstStyle/>
          <a:p>
            <a:r>
              <a:rPr lang="ru-RU" b="1" dirty="0" smtClean="0"/>
              <a:t>        Педагог-психолог</a:t>
            </a:r>
            <a:r>
              <a:rPr lang="ru-RU" dirty="0" smtClean="0"/>
              <a:t> предлагает участникам тренинга достать из мешка по 2 сердца и подарить тем из коллег, кто, по их мнению, обладает указанными на них качествами.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71414"/>
            <a:ext cx="8229600" cy="1143000"/>
          </a:xfrm>
        </p:spPr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3714776"/>
          </a:xfrm>
        </p:spPr>
        <p:txBody>
          <a:bodyPr/>
          <a:lstStyle/>
          <a:p>
            <a:r>
              <a:rPr lang="ru-RU" dirty="0" err="1" smtClean="0"/>
              <a:t>Арт-терапия</a:t>
            </a:r>
            <a:r>
              <a:rPr lang="ru-RU" dirty="0" smtClean="0"/>
              <a:t> (от англ. </a:t>
            </a:r>
            <a:r>
              <a:rPr lang="ru-RU" dirty="0" err="1" smtClean="0"/>
              <a:t>art</a:t>
            </a:r>
            <a:r>
              <a:rPr lang="ru-RU" dirty="0" smtClean="0"/>
              <a:t> — «искусство» + терапия) — направление в психотерапии и психологической коррекции, основанное на применении для терапии искусства и творчества. Имеющая целью воздействие на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состояние пациента.</a:t>
            </a:r>
            <a:endParaRPr lang="ru-RU" dirty="0"/>
          </a:p>
        </p:txBody>
      </p:sp>
      <p:pic>
        <p:nvPicPr>
          <p:cNvPr id="2050" name="Picture 2" descr="C:\Users\Home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6"/>
            <a:ext cx="5500726" cy="315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Приемы </a:t>
            </a:r>
            <a:r>
              <a:rPr lang="ru-RU" b="1" dirty="0" err="1" smtClean="0"/>
              <a:t>арт-терапии</a:t>
            </a:r>
            <a:r>
              <a:rPr lang="ru-RU" dirty="0" smtClean="0"/>
              <a:t> позволяют: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Уменьшать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напряжение и раздражительность, проводить профилактику подобных нарушений и повышать жизненный тонус.</a:t>
            </a:r>
          </a:p>
          <a:p>
            <a:pPr lvl="0"/>
            <a:r>
              <a:rPr lang="ru-RU" dirty="0" smtClean="0"/>
              <a:t>Помогают выразить агрессивные чувства в социально-приемлемой форме.</a:t>
            </a:r>
          </a:p>
          <a:p>
            <a:pPr lvl="0"/>
            <a:r>
              <a:rPr lang="ru-RU" dirty="0" smtClean="0"/>
              <a:t>Облегчают выражение подсознательных конфликтов и внутренних переживаний с помощью зрительных образов.</a:t>
            </a:r>
          </a:p>
          <a:p>
            <a:pPr lvl="0"/>
            <a:r>
              <a:rPr lang="ru-RU" dirty="0" smtClean="0"/>
              <a:t>Способствует установлению позитивных отношений педагогов друг с другом</a:t>
            </a:r>
          </a:p>
          <a:p>
            <a:pPr lvl="0"/>
            <a:r>
              <a:rPr lang="ru-RU" dirty="0" smtClean="0"/>
              <a:t>Позволяет сублимировать негативную энергию в творчество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 сохранение психологического здоровья педагогов средствами музыкотерапии и </a:t>
            </a:r>
            <a:r>
              <a:rPr lang="ru-RU" dirty="0" err="1" smtClean="0"/>
              <a:t>танцетерапии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b="1" dirty="0" smtClean="0"/>
              <a:t> “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Подарок</a:t>
            </a:r>
            <a:r>
              <a:rPr lang="ru-RU" b="1" dirty="0" smtClean="0"/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389120"/>
          </a:xfrm>
        </p:spPr>
        <p:txBody>
          <a:bodyPr/>
          <a:lstStyle/>
          <a:p>
            <a:r>
              <a:rPr lang="ru-RU" dirty="0" smtClean="0"/>
              <a:t>Участники получают по 2 сердечка, на каждом из которых необходимо написать по одному из своих лучших качеств. </a:t>
            </a:r>
            <a:endParaRPr lang="ru-RU" dirty="0"/>
          </a:p>
        </p:txBody>
      </p:sp>
      <p:pic>
        <p:nvPicPr>
          <p:cNvPr id="3074" name="Picture 2" descr="C:\Users\Home\Desktop\kisspng-christmas-gift-decorative-box-clip-art-giftbox-5ac3524ac6c5b0.8949147715227500268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928934"/>
            <a:ext cx="4786346" cy="3702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“Давайте поздороваемся”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90" y="1571612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Педагоги по сигналу психолога начинают хаотично двигаться по комнате и здороваться со всеми, кто встречается на их пути.</a:t>
            </a:r>
            <a:endParaRPr lang="ru-RU" dirty="0"/>
          </a:p>
        </p:txBody>
      </p:sp>
      <p:pic>
        <p:nvPicPr>
          <p:cNvPr id="5" name="Рисунок 4" descr="C:\Users\Home\Desktop\147900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6"/>
            <a:ext cx="69294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Упражнение “Говорящие очки”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501122" cy="43891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педагогов надевает очки и поворачивается к соседу справа. Тот, в свою очередь, произносит фразу: “Наяву, а не во сне – что прекрасного во мне?” Педагог в очках должен от имени волшебных очков сказать приятные, теплые слова в адрес коллеги.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Home\Desktop\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2"/>
            <a:ext cx="53578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3894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Упражнение “Танец отдельных частей тела”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2571768"/>
          </a:xfrm>
        </p:spPr>
        <p:txBody>
          <a:bodyPr/>
          <a:lstStyle/>
          <a:p>
            <a:r>
              <a:rPr lang="ru-RU" dirty="0" smtClean="0"/>
              <a:t>Звучит музыка. Педагоги становятся в круг. Психолог называет по очереди части тела, танец которых будет исполнен (например, “танец головы”, “танец плеч”, “танец кистей рук”, “танец живота”, “танец ног” и т. д.). Участники стремятся максимально использовать в танце названную часть тела.</a:t>
            </a:r>
          </a:p>
          <a:p>
            <a:endParaRPr lang="ru-RU" dirty="0"/>
          </a:p>
        </p:txBody>
      </p:sp>
      <p:pic>
        <p:nvPicPr>
          <p:cNvPr id="5123" name="Picture 3" descr="C:\Users\Home\Desktop\0aef22848b20e55a8c03f1edb6f97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00504"/>
            <a:ext cx="6858048" cy="26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Упражнение “Дрожащее желе”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389120"/>
          </a:xfrm>
        </p:spPr>
        <p:txBody>
          <a:bodyPr>
            <a:normAutofit/>
          </a:bodyPr>
          <a:lstStyle/>
          <a:p>
            <a:r>
              <a:rPr lang="ru-RU" b="1" dirty="0" smtClean="0"/>
              <a:t>Педагог-психолог: “</a:t>
            </a:r>
            <a:r>
              <a:rPr lang="ru-RU" dirty="0" smtClean="0"/>
              <a:t>Подойдите ко мне и встаньте напротив. Плотно прижмитесь друг к другу. Смотрите на меня. Представьте себе, что вы все вместе – это блюдо с желе.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459</Words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Семинар- практикум «Магия арт- терапии»</vt:lpstr>
      <vt:lpstr>Определение</vt:lpstr>
      <vt:lpstr>Приемы арт-терапии позволяют: </vt:lpstr>
      <vt:lpstr>Слайд 4</vt:lpstr>
      <vt:lpstr>Упражнение “Подарок” </vt:lpstr>
      <vt:lpstr>Упражнение “Давайте поздороваемся” </vt:lpstr>
      <vt:lpstr>Упражнение “Говорящие очки” </vt:lpstr>
      <vt:lpstr>Упражнение “Танец отдельных частей тела” </vt:lpstr>
      <vt:lpstr>Упражнение “Дрожащее желе” </vt:lpstr>
      <vt:lpstr>«Цветное дыхание» </vt:lpstr>
      <vt:lpstr>Разыграть сказку  «Теремок» </vt:lpstr>
      <vt:lpstr>Упражнение «Дерево счастья»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 практикум «Магия арт- терапии»</dc:title>
  <dc:creator>Home</dc:creator>
  <cp:lastModifiedBy>Home</cp:lastModifiedBy>
  <cp:revision>16</cp:revision>
  <dcterms:created xsi:type="dcterms:W3CDTF">2020-11-13T09:06:25Z</dcterms:created>
  <dcterms:modified xsi:type="dcterms:W3CDTF">2020-11-18T10:55:11Z</dcterms:modified>
</cp:coreProperties>
</file>